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3T19:23:15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2005 24575,'32'-1'0,"0"-2"0,0-2 0,44-11 0,-47 10 0,368-99-2455,-295 71 2345,181-89 0,-221 88 176,0-3 1,83-68-1,97-107-530,-102 87 224,226-168-1499,16 20 1347,-83 60 336,-1-10 1112,-240 181 29,-30 22-634,-1 0-1,-1-1 1,28-32 0,-31 28-7219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3T19:23:59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A078E-E3E7-417D-9B50-419B5D036920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86088-0C2F-40E7-8E25-385DCBF95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053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86088-0C2F-40E7-8E25-385DCBF9519F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29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04385-86A8-579A-3336-68BF5E41F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52A9B-BD86-9A75-9391-4749348E0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8659-8448-C379-E947-9714D1FD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C0BD5-637F-8209-454B-44C5F110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1EE0E-0F2E-E4AB-BC40-B8CC1DE6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87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4F36-53EA-F63D-EDD1-2B455EF6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A0AF8-1E42-5B1F-ECE3-1246DEC7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62180-EF7A-622F-10A5-BACD8700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5C606-7B37-7385-D537-4017BC2B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A355C-20D1-3702-D99F-390B65B4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45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75BC0-F39E-9014-45C0-EE7973690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7F3C3-E168-911C-B002-E6E7CDEEA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8F531-334A-1307-74AB-DF30FD42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ED08C-36E0-22FB-ABC4-5FEF0A8A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41D8C-66D0-9E13-B763-6A761042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36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91E8-E4F4-7287-FCB8-39A0EE37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2695-EBD7-E696-084D-9DCF11CA3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F347A-0321-D04E-9935-A046B732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C93C-5860-0D44-2E10-6CD21F9C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C99BE-CFB9-C701-F43F-96076B91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93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AD6C-102D-C188-C9AB-A66E5AD3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61715-EC5B-389C-7753-AD0275C20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98D9-6020-F877-7414-9AB67A2B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203F-E0C6-7D9E-3B5D-E4558A12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BF7E7-5136-AAD0-7E70-02C14F32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32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A4BD-59A9-DA6B-5FFE-1462C2A4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22F40-5C2B-CA73-17F7-3113226F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203FE-B41F-AAA7-BEA5-D8F3E6981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980A9-53FF-E5E9-CA71-FD16CA73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02C8B-1793-8F51-AB17-D58DACBA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5F58B-61D2-B1EE-53B6-2E7DF812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31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6BA9-7D75-F86A-9DC0-47E26E2D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BAB2B-CD67-9C50-BB1E-F42BCD3A1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EDD58-BFAA-755A-44E2-5481948C4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60206-01AA-D4D9-30D5-B674AEAE4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42FD21-421A-BFAB-EC41-8DC452D8A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2183FA-4EF1-DF15-035A-8A1AEAA3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E5297-272C-D392-BBD7-F23F9367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DF6C6-0783-00CA-48C8-01D1D9BB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5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35C7-B817-F1A0-5097-AF89DDF4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3119E-81C3-55F5-AC98-CEC2B610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5AB61-9A7C-4431-D7ED-FF73E257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0400F-9E15-89AF-6007-9BF256A8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32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11311-696D-6AE5-6D28-947A63C9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B8AFA-375E-95BC-B708-B832071E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EAE18-75CE-DAE1-2CFE-F237EB2A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19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63A7-0F4C-5C08-62B9-BEC0974C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6F83-6150-AD9A-2151-F8884FC60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0AC3D-37D6-A489-A8CE-503E838DA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68978-EC25-AA0D-0378-09C970FC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85696-EE34-D2CE-1705-FBEBFD99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43557-483D-6CA5-4EAD-823B2A2B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04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A651-5956-F52C-3BD9-BBE47EBA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BCEB4-AB40-0C1F-3358-AC86FE045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5B6BF-7FFE-79E0-ED98-FCFCD638B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3DF5-23DE-4D56-0B88-45013A93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6DA1-791E-577D-850D-9653D6AC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3D4B5-E8E2-6560-7B87-F2D235A5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16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16785-887E-7F25-6220-56F8807E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BBC90-37D0-EC10-D249-0C99D2FE9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0132-0261-0FFA-9FDC-191A0459E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7B22E-A9FE-4D15-8395-EEFDED50ECA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14EF-58C7-5B7C-44CB-EEF6B1C8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C5848-2EA9-E8EF-7C85-936022FA5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50AC-7C40-4707-AE65-CB345F405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97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719B-F5F9-A61A-F77E-896A67F9D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93" y="0"/>
            <a:ext cx="9144000" cy="1399367"/>
          </a:xfrm>
        </p:spPr>
        <p:txBody>
          <a:bodyPr/>
          <a:lstStyle/>
          <a:p>
            <a:r>
              <a:rPr lang="en-IN" dirty="0"/>
              <a:t>Create an account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ACA76-16D9-2DDB-98A4-A4D4A2A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59D14-A00E-5CB7-2DD1-6EDD1511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26" y="1749363"/>
            <a:ext cx="10794521" cy="49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0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3536-75A8-E4F9-F2FF-631FE580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9F390-CC54-7F46-067A-47362A746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88F76-343C-563F-38BF-1058CAFD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0" y="0"/>
            <a:ext cx="11366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4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7DA0-D85C-F789-19EF-36E78B64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61A2-E3DD-EF43-698F-53CF7BF7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A3FFA-CA35-342E-03C0-CA149737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35" y="0"/>
            <a:ext cx="9288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6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5AFF-2954-E992-BD78-88E6D32B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0F87A-AF6F-8D16-CBA2-448E6F366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60A14-37A8-5B2C-B5F6-A3060D90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325"/>
            <a:ext cx="12192000" cy="58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3E60-0447-3289-226B-9A217437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68286-EA17-7FC4-FF62-CC0A873E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45C2D-C584-7D59-2EDC-05C0121B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258"/>
            <a:ext cx="12192000" cy="631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4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CC82-7768-2FC8-38E4-CA8739FB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E163-0CBA-F0D1-DAC8-B8E98C87E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8B63B-5076-6953-9F43-C4B71B01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17"/>
            <a:ext cx="12192000" cy="61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AF7F-1EC0-E478-40EA-09C0905E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83E15-E31D-9D47-AE68-0F1D2ECB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5390B-A8A1-E3D1-C7FB-6FEA89EE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86" y="0"/>
            <a:ext cx="10850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30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3A08-E75B-3E4D-9840-72C669D1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B1C6-FA8D-B544-054E-6FE12CCD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4267C-D7D1-72C4-8E5C-854D87A0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63"/>
            <a:ext cx="12192000" cy="62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5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592C-3C85-9E64-CC46-1F9D8604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FBE5B-BD1F-89BE-734D-7B1360BE4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0ED8C-8AD0-A731-FED5-A6618BFD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6" y="0"/>
            <a:ext cx="11239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94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F79D-A7F0-871D-3212-5EC0330C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duplicate and open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DD9F-1E91-73D0-92D2-33AC55F46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884D1-7894-8907-29F1-60B6120A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72" y="1442301"/>
            <a:ext cx="8126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09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43EC-78AE-D339-8463-550B7C9D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FDD32-1C0D-6769-FD4B-18C02F33A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61302-9B74-810A-A2CF-111282F6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56" y="0"/>
            <a:ext cx="1026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CD70-E561-00FB-C3C6-FE26E7F0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C97D5-713A-C313-8D98-C5C082FC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BABA1-60A0-D7EE-B56D-3595048B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" y="0"/>
            <a:ext cx="12057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60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5B69-5686-5D9A-95DD-776E1812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7D33A-8E85-FE40-EFD6-135A7D3D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27F09-1586-196B-E7FA-55DD6885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358"/>
            <a:ext cx="12192000" cy="54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3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700F-72E0-80A9-2BD2-FBB912E9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A5D3-95FB-0CEB-93BA-E2644478D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1E843-3D5E-935D-A7CC-1D826A44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813"/>
            <a:ext cx="12192000" cy="582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3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5F7B-A0BA-2FFC-9247-56D5E096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00813-D9EF-FEAA-3B97-A4A52D93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FE578-C93C-B401-C5EC-1E585A130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60" y="0"/>
            <a:ext cx="7602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6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2349-7871-EF80-056D-5A94D3C3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0E7E0-4E7D-289E-F467-19E621AE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46712-36DA-DB2A-F8BA-6311506F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1" y="0"/>
            <a:ext cx="11620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8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C762-C5F6-6DFE-19B7-F47851D4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4AE-48F0-1FA5-005A-1FB2CFCD2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CC1BC-67BA-E7DF-E225-5F06DCCC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030"/>
            <a:ext cx="12192000" cy="53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7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E940-C4E8-A30C-4E0E-084FE3B6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BACA-9064-C9E5-47C1-625EC2A0D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DD256-0626-C5EC-DCF1-11060229D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59" y="1526682"/>
            <a:ext cx="11541551" cy="53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16B1-A6A2-3328-59A0-277B841C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D5C04-0E65-3E93-B605-8F22A6EDB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498F3-0EB6-2CC8-FD6B-1D03CDF4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839"/>
            <a:ext cx="12192000" cy="5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5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EA95-2A47-B7CD-C657-FF849FD9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883D-EC8F-415E-A9F4-C918B748A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26612-14B8-64E0-796C-0AE54713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152"/>
            <a:ext cx="12192000" cy="55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0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2DEF-B4FC-6B9F-0A55-B8A1B2C4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8EC6-3812-5DED-5CA0-71320AB2F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AAF8A-03B1-48D7-1D90-F5F07CF3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75" y="1595001"/>
            <a:ext cx="7441799" cy="50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35A3-435B-9BD7-C562-D63BBA8A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23F1-60F2-6CE6-4993-42B86BEF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95438-5191-09CA-613D-6ACACBFE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89"/>
            <a:ext cx="12192000" cy="408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25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7B32-6AD6-5CB5-4D47-99EE5E8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D07E-C6F6-A5F2-BE61-1E607EF40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07EB-424E-3DC4-7411-73FE9A0A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24" y="0"/>
            <a:ext cx="11183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0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CD17-E300-7A9F-7539-56070BF5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 Security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507D5-CB22-A9CD-933C-B6CE77DE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2B526-33C4-8181-30C9-47407002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1576129"/>
            <a:ext cx="11812649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13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2B9E-FDC6-977F-1035-3C51F901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BE55-746A-1D7C-1783-36A0DCF7A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4E235-E0D8-8CCA-CCC6-6DB4F325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994"/>
            <a:ext cx="12192000" cy="36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44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1E6B-D49D-4955-2689-9E83FDD3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251F-2088-EF70-3558-FD36F44E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87CFF-C12C-F6BC-DEB4-1DB03CC8C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68" y="2126504"/>
            <a:ext cx="8218565" cy="40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6E1B-0A55-4D12-B4BA-11D48C5F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Copy the code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F4BCA-B55D-F783-B3AB-ACA30CBDF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2D558-61EA-594B-E77D-B07BFB86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15" y="1825625"/>
            <a:ext cx="9938994" cy="52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AC90-284B-FCFB-92D7-9F98B2EA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Paste it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8E834-A09C-FF88-360E-A7851CA8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FE5B-BE0E-A61E-1DC0-C19D6EBD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22" y="1780485"/>
            <a:ext cx="9335678" cy="47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40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782C-ED15-0C7E-DC34-D290987E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Validate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C63-D39C-DDD5-6A30-20A129C6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09E8B-56C7-2008-BFD2-4F9B2EC8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2" y="1173325"/>
            <a:ext cx="11079637" cy="50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0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274D-2D23-5EE1-D825-737ED6B1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Takes up new Amazon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2639-80A2-A559-6975-4F45C361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6E01E-A634-56F2-239A-78EA1E42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511"/>
            <a:ext cx="12192000" cy="40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B177-4322-2338-D85F-2B3B7D9F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 update with the Linux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5A439-16BA-6188-1349-81AE139D3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64B9D-AC91-2A3D-EC6B-E29ED0C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2005974"/>
            <a:ext cx="9011908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98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04E6-AEC5-77B8-FDA3-81081B3D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Apache server and page is created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6789-41BE-8E35-052E-B5137FD80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9CC3B-D912-DF1A-7F48-84F6498E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29" y="1396726"/>
            <a:ext cx="9413010" cy="46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16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18A6-C478-7539-90B8-4E6DE98F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D2891-F3F6-F1CC-D5A9-4206F23CC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C7D09-6015-DFC3-9C41-34F4123C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327"/>
            <a:ext cx="12192000" cy="50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7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8042-AB62-3E4A-CC92-4C5B96AC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0C9-8CAE-C6F5-D877-09A53E0BC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F241E-7350-FF43-91EC-6E8C569A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4"/>
            <a:ext cx="12192000" cy="67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79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C28D-D1C9-D7E7-4842-CD8B1BF8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7892-E728-F9F5-8A98-337A8D0F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FF5EB-82ED-999A-6316-280A0C1D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17"/>
            <a:ext cx="12192000" cy="57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96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55F4-D4BE-9405-73C2-AE998B7B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F58C9-B3CB-1F47-89AC-F29501DB7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01F6D-48E5-DDD5-4202-E34B1968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978"/>
            <a:ext cx="12192000" cy="59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5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6F4D-4BFB-681E-006D-B6FF6774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57423-3FF7-8453-3C05-14D8A2F56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BA3BE-DE5B-5447-63B0-33A2B2C8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428"/>
            <a:ext cx="12192000" cy="46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69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8416-3F18-1530-EA4C-C0401E01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nest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C508E-6986-A7BD-2DD3-00DAA910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1C792-C509-CCD0-DBE8-452BCA59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93" y="1418927"/>
            <a:ext cx="12192000" cy="68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87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2860-8557-FCDD-8F7C-CC734E54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8717-1FE3-47A2-76BC-08837E6C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0BAC2-31CC-4F94-8E4D-51E03407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072"/>
            <a:ext cx="12192000" cy="59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2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FA70-CACD-007B-D310-AD969686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5DF9F-FDE9-952F-00E1-A3C6D253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8898A-8DA6-A731-DF10-60133B6F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4" y="637679"/>
            <a:ext cx="5960753" cy="2375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DB115B-A010-C1EA-7283-9529F45DE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405" y="2413887"/>
            <a:ext cx="8920899" cy="43666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1062F7-A77D-9CB8-C5DD-4B2F683AEEB6}"/>
                  </a:ext>
                </a:extLst>
              </p14:cNvPr>
              <p14:cNvContentPartPr/>
              <p14:nvPr/>
            </p14:nvContentPartPr>
            <p14:xfrm>
              <a:off x="5948380" y="5245278"/>
              <a:ext cx="1150200" cy="721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1062F7-A77D-9CB8-C5DD-4B2F683AEE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2260" y="5239158"/>
                <a:ext cx="1162440" cy="7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919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3416-4752-5446-2B56-355A2890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E8F52-09D2-7ACB-1145-D8900873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1132-1911-F750-E88F-3ABB2D90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829" y="156170"/>
            <a:ext cx="12192000" cy="23035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F1A982-8D80-21E8-7EDC-400454F2DC33}"/>
                  </a:ext>
                </a:extLst>
              </p14:cNvPr>
              <p14:cNvContentPartPr/>
              <p14:nvPr/>
            </p14:nvContentPartPr>
            <p14:xfrm>
              <a:off x="-1593620" y="353491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F1A982-8D80-21E8-7EDC-400454F2DC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99740" y="3528798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5E4EE72-94E2-2AB1-512D-4809DCF27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30" y="2668722"/>
            <a:ext cx="8920899" cy="43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67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511-E5ED-EF12-A475-342BC5C7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EE60A-10EC-91B8-1DB1-233892CD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AB367-75A9-07BE-119B-54C6953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0" y="1380677"/>
            <a:ext cx="9835299" cy="53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12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E81D-74D1-CDB8-7ACB-134B78FF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843C-676B-9AF1-3F3D-678694046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81B6C-3E98-7211-D0AB-5114BB55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864"/>
            <a:ext cx="12192000" cy="616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4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BDCF-711F-2894-4C5A-B472109E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 Name and click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CDE36-A014-D112-332D-EDA893F1D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93176-0BC7-5F23-A760-1CF8E5E6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099"/>
            <a:ext cx="12192000" cy="50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2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2FF4-EBEF-80CD-6B7F-DCA37664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F3B1-622A-B6FE-9F54-510D8CC1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C336C-B44B-7367-CCB1-BC43D9ED8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13130"/>
            <a:ext cx="10515601" cy="55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7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A224-C8B5-6979-3773-02B39260F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3876C-29D7-877D-17C1-16A0BD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BF4CE-BB2A-907A-7EA6-125F929D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1" y="2283963"/>
            <a:ext cx="8958606" cy="49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17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7563-1A8E-31B9-D75A-4AEEB01E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30CAB-7BA4-83C5-5E92-C95B9D52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EDB56-B28D-5345-7EB6-7225612D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119"/>
            <a:ext cx="12192000" cy="56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12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1AD62-F65E-8E9D-B115-A38F1813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3F1E9-662D-5786-0187-0620B86E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CD64F-6302-BFFA-4FF9-A043A894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69"/>
            <a:ext cx="12192000" cy="65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30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B673-C592-EA08-3FA6-145BCF8A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20916-C08B-D862-706B-36A4CD979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42A7B-93D0-572A-D313-FB2029A7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325"/>
            <a:ext cx="12192000" cy="51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81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43BA-7C7C-EC31-0E74-BF0A847D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6DAA-3858-17D5-F167-D8A69B96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7699A-C703-1222-8D98-0597D10E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561"/>
            <a:ext cx="12192000" cy="55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13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B013-B174-101E-4B9B-486E0F32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455B-EF2D-D7F5-6144-2999F1DF3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F5BDA-6073-1E7F-DF86-2A060A3D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919"/>
            <a:ext cx="12192000" cy="59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4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4A27-26AA-869D-73AD-18F099F4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9E19-C464-55AD-A8ED-0EF1698D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42396-FD9F-84BE-F044-6BA4C6D4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04"/>
            <a:ext cx="12192000" cy="37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41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CB11-2510-E797-FECC-DFE151B5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2570-163F-2544-91AB-97D20CDDF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7726E-E0D3-79BF-0DC0-E80A8058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088"/>
            <a:ext cx="12192000" cy="36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56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A050-8AFA-3CE3-C80F-CF626DD4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created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109C-6A56-0FEE-90A2-1F0393E89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E17B5-5680-96EF-923E-4F242952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2469"/>
            <a:ext cx="12192000" cy="14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2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C8B2-3140-C0D7-8B80-6695E771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B7618-5567-B125-0B50-C190672E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78FDB-AD3D-39BD-5320-3D7775E1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543"/>
            <a:ext cx="12192000" cy="55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4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99F0-E367-E988-02E4-E3CA1C2C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4144-6F48-AB0B-0E71-C8DB13A82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39DB7-FAF8-1FEC-9AAA-1FB2AB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59"/>
            <a:ext cx="12192000" cy="63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9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FC1B-BD73-C55D-31AB-059FAF67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 add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0A84-7FFF-FD90-7A31-4E83392F5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Copy the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F50A4-1E60-8D16-A6FD-DB05DD43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2528379"/>
            <a:ext cx="7135221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25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FFC8-BA29-0A99-E48D-113C5F0C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 Displayed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08DA-F950-00A2-E273-245701F3D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9DE99-262F-0D42-B677-111FE485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6" y="2146190"/>
            <a:ext cx="12192000" cy="40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63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E0FD-B997-5A77-03FE-31739CBE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1A402-60C5-72DC-983A-96725EC46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12A9C-C073-5531-5CF0-EC860B24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613"/>
            <a:ext cx="12192000" cy="40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40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983B-4A47-8312-D4AF-F9DB9E02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15790-7C1F-D83C-6B9F-F9525C0B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985BD-2726-F722-C37F-FAC9A59E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984"/>
            <a:ext cx="12192000" cy="63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3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E535-9B31-06B0-23B3-222F8A46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2FD70-8BD6-8C32-9194-723D9D137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20864-28B4-59AF-6EB5-F5F1C7B4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073"/>
            <a:ext cx="12192000" cy="52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88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74E5-3E82-F3EB-8995-E1101F53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08DCB-1697-E336-3ED6-50F5AA652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ED3DF-0331-74D7-070B-749EFFAA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81"/>
            <a:ext cx="12192000" cy="67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2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1902-CDD8-3F86-3D6C-27703056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ECFF-E5DC-6E86-99A1-63914958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05688-3135-2320-5DE2-5E73BF92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463"/>
            <a:ext cx="12192000" cy="52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32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BBBD-A743-6312-FB3A-F5FF41DA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DCF7C-8C61-197E-6283-21734A4A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EF4BE-EE10-DC5C-B645-94509005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38"/>
            <a:ext cx="12192000" cy="57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2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98E-556B-F9FF-9B3F-6410E558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5583-6971-3BCC-5CB5-606445BA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A371A-A2D6-8C11-88F0-14211C2F2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59"/>
            <a:ext cx="12192000" cy="65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9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52F7-284B-8101-2201-13F04343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63B4D-40B4-BDB2-68A3-C299D7EC7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2382D-ABDD-0F17-FAE4-F52548F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641"/>
            <a:ext cx="12192000" cy="604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8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93D-7DDD-1E17-6220-45318778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062E-3B8F-A3C7-89B7-C91F2E0E0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5E4C0-39CA-FB73-9F6D-03AB77EF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04" y="0"/>
            <a:ext cx="1033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85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69</Words>
  <Application>Microsoft Office PowerPoint</Application>
  <PresentationFormat>Widescreen</PresentationFormat>
  <Paragraphs>23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Create an account</vt:lpstr>
      <vt:lpstr>PowerPoint Presentation</vt:lpstr>
      <vt:lpstr>PowerPoint Presentation</vt:lpstr>
      <vt:lpstr>PowerPoint Presentation</vt:lpstr>
      <vt:lpstr>Setting Virtual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 duplicate and open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references</vt:lpstr>
      <vt:lpstr>PowerPoint Presentation</vt:lpstr>
      <vt:lpstr>PowerPoint Presentation</vt:lpstr>
      <vt:lpstr>Generic option</vt:lpstr>
      <vt:lpstr>PowerPoint Presentation</vt:lpstr>
      <vt:lpstr>Or Security Group</vt:lpstr>
      <vt:lpstr>PowerPoint Presentation</vt:lpstr>
      <vt:lpstr>Important</vt:lpstr>
      <vt:lpstr>Copy the code </vt:lpstr>
      <vt:lpstr>Paste it here</vt:lpstr>
      <vt:lpstr>Validate</vt:lpstr>
      <vt:lpstr>Takes up new Amazon ID</vt:lpstr>
      <vt:lpstr>It update with the Linux OS</vt:lpstr>
      <vt:lpstr>Apache server and page is created </vt:lpstr>
      <vt:lpstr>PowerPoint Presentation</vt:lpstr>
      <vt:lpstr>PowerPoint Presentation</vt:lpstr>
      <vt:lpstr>PowerPoint Presentation</vt:lpstr>
      <vt:lpstr>PowerPoint Presentation</vt:lpstr>
      <vt:lpstr>Click nest</vt:lpstr>
      <vt:lpstr>PowerPoint Presentation</vt:lpstr>
      <vt:lpstr>PowerPoint Presentation</vt:lpstr>
      <vt:lpstr>PowerPoint Presentation</vt:lpstr>
      <vt:lpstr>Click Next</vt:lpstr>
      <vt:lpstr>PowerPoint Presentation</vt:lpstr>
      <vt:lpstr>Enter Name and click next</vt:lpstr>
      <vt:lpstr>Click Next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</vt:lpstr>
      <vt:lpstr>PowerPoint Presentation</vt:lpstr>
      <vt:lpstr>Instance created </vt:lpstr>
      <vt:lpstr>PowerPoint Presentation</vt:lpstr>
      <vt:lpstr>IP add</vt:lpstr>
      <vt:lpstr>IP Displayed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Kumar</dc:creator>
  <cp:lastModifiedBy>Ramesh Kumar</cp:lastModifiedBy>
  <cp:revision>60</cp:revision>
  <dcterms:created xsi:type="dcterms:W3CDTF">2025-11-13T18:26:15Z</dcterms:created>
  <dcterms:modified xsi:type="dcterms:W3CDTF">2025-11-19T06:28:14Z</dcterms:modified>
</cp:coreProperties>
</file>